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6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8/29/2011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8/29/2011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8/29/2011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8/29/2011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8/29/2011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8229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#3</a:t>
            </a:r>
            <a:endParaRPr lang="en-US" dirty="0"/>
          </a:p>
        </p:txBody>
      </p:sp>
      <p:sp>
        <p:nvSpPr>
          <p:cNvPr id="3" name="Subtitle 2"/>
          <p:cNvSpPr>
            <a:spLocks noGrp="1"/>
          </p:cNvSpPr>
          <p:nvPr>
            <p:ph type="subTitle" idx="1"/>
          </p:nvPr>
        </p:nvSpPr>
        <p:spPr>
          <a:xfrm>
            <a:off x="457200" y="1295400"/>
            <a:ext cx="8229600" cy="4800600"/>
          </a:xfrm>
        </p:spPr>
        <p:txBody>
          <a:bodyPr>
            <a:noAutofit/>
          </a:bodyPr>
          <a:lstStyle/>
          <a:p>
            <a:r>
              <a:rPr sz="2000" dirty="0" smtClean="0">
                <a:effectLst>
                  <a:outerShdw blurRad="38100" dist="38100" dir="2700000" algn="tl">
                    <a:srgbClr val="000000">
                      <a:alpha val="43137"/>
                    </a:srgbClr>
                  </a:outerShdw>
                </a:effectLst>
              </a:rPr>
              <a:t>Consider:</a:t>
            </a:r>
          </a:p>
          <a:p>
            <a:pPr algn="l"/>
            <a:r>
              <a:rPr sz="2000" dirty="0" smtClean="0">
                <a:effectLst>
                  <a:outerShdw blurRad="38100" dist="38100" dir="2700000" algn="tl">
                    <a:srgbClr val="000000">
                      <a:alpha val="43137"/>
                    </a:srgbClr>
                  </a:outerShdw>
                </a:effectLst>
              </a:rPr>
              <a:t>CHARLEY (to WILLY): Why must everybody like you? Who liked J.P. Morgan? Was he impressive? In a Turkish bath he'd look like a butcher. But with his pockets on he was very well liked. Now listen, Willy, I know you don't like me, and nobody can say I'm in love with you, but I'll give you a job because </a:t>
            </a:r>
            <a:r>
              <a:rPr lang="en-US" sz="2000" dirty="0" smtClean="0">
                <a:effectLst>
                  <a:outerShdw blurRad="38100" dist="38100" dir="2700000" algn="tl">
                    <a:srgbClr val="000000">
                      <a:alpha val="43137"/>
                    </a:srgbClr>
                  </a:outerShdw>
                </a:effectLst>
              </a:rPr>
              <a:t>–</a:t>
            </a:r>
            <a:r>
              <a:rPr sz="2000" dirty="0" smtClean="0">
                <a:effectLst>
                  <a:outerShdw blurRad="38100" dist="38100" dir="2700000" algn="tl">
                    <a:srgbClr val="000000">
                      <a:alpha val="43137"/>
                    </a:srgbClr>
                  </a:outerShdw>
                </a:effectLst>
              </a:rPr>
              <a:t> just for the hell of it, put it that way. Now what do you say?	</a:t>
            </a:r>
          </a:p>
          <a:p>
            <a:pPr algn="l"/>
            <a:r>
              <a:rPr sz="2000" dirty="0" smtClean="0">
                <a:effectLst>
                  <a:outerShdw blurRad="38100" dist="38100" dir="2700000" algn="tl">
                    <a:srgbClr val="000000">
                      <a:alpha val="43137"/>
                    </a:srgbClr>
                  </a:outerShdw>
                </a:effectLst>
              </a:rPr>
              <a:t>	--Arthur Miller, </a:t>
            </a:r>
            <a:r>
              <a:rPr sz="2000" i="1" dirty="0" smtClean="0">
                <a:effectLst>
                  <a:outerShdw blurRad="38100" dist="38100" dir="2700000" algn="tl">
                    <a:srgbClr val="000000">
                      <a:alpha val="43137"/>
                    </a:srgbClr>
                  </a:outerShdw>
                </a:effectLst>
              </a:rPr>
              <a:t>Death of a Salesman</a:t>
            </a:r>
          </a:p>
          <a:p>
            <a:pPr algn="l">
              <a:buFontTx/>
              <a:buChar char="-"/>
            </a:pPr>
            <a:endParaRPr sz="1400" i="1" dirty="0" smtClean="0">
              <a:effectLst>
                <a:outerShdw blurRad="38100" dist="38100" dir="2700000" algn="tl">
                  <a:srgbClr val="000000">
                    <a:alpha val="43137"/>
                  </a:srgbClr>
                </a:outerShdw>
              </a:effectLst>
            </a:endParaRPr>
          </a:p>
          <a:p>
            <a:r>
              <a:rPr sz="2000" dirty="0" smtClean="0">
                <a:effectLst>
                  <a:outerShdw blurRad="38100" dist="38100" dir="2700000" algn="tl">
                    <a:srgbClr val="000000">
                      <a:alpha val="43137"/>
                    </a:srgbClr>
                  </a:outerShdw>
                </a:effectLst>
              </a:rPr>
              <a:t>Discuss:</a:t>
            </a:r>
          </a:p>
          <a:p>
            <a:pPr algn="l"/>
            <a:r>
              <a:rPr sz="2000" dirty="0" smtClean="0">
                <a:effectLst>
                  <a:outerShdw blurRad="38100" dist="38100" dir="2700000" algn="tl">
                    <a:srgbClr val="000000">
                      <a:alpha val="43137"/>
                    </a:srgbClr>
                  </a:outerShdw>
                </a:effectLst>
              </a:rPr>
              <a:t>Who was J.P. Morgan? What is a Turkish bath? What picture comes to mind when someone is said to look like a butcher? How do these details contribute to the point Charley is trying to make?</a:t>
            </a:r>
          </a:p>
          <a:p>
            <a:pPr algn="l"/>
            <a:endParaRPr sz="1400" dirty="0" smtClean="0">
              <a:effectLst>
                <a:outerShdw blurRad="38100" dist="38100" dir="2700000" algn="tl">
                  <a:srgbClr val="000000">
                    <a:alpha val="43137"/>
                  </a:srgbClr>
                </a:outerShdw>
              </a:effectLst>
            </a:endParaRPr>
          </a:p>
          <a:p>
            <a:pPr algn="l"/>
            <a:r>
              <a:rPr sz="2000" dirty="0" smtClean="0">
                <a:effectLst>
                  <a:outerShdw blurRad="38100" dist="38100" dir="2700000" algn="tl">
                    <a:srgbClr val="000000">
                      <a:alpha val="43137"/>
                    </a:srgbClr>
                  </a:outerShdw>
                </a:effectLst>
              </a:rPr>
              <a:t>How would the passage be different if Charley said J.P. Morgan looked like a </a:t>
            </a:r>
            <a:r>
              <a:rPr sz="2000" i="1" dirty="0" smtClean="0">
                <a:effectLst>
                  <a:outerShdw blurRad="38100" dist="38100" dir="2700000" algn="tl">
                    <a:srgbClr val="000000">
                      <a:alpha val="43137"/>
                    </a:srgbClr>
                  </a:outerShdw>
                </a:effectLst>
              </a:rPr>
              <a:t>baker</a:t>
            </a:r>
            <a:r>
              <a:rPr sz="2000" dirty="0" smtClean="0">
                <a:effectLst>
                  <a:outerShdw blurRad="38100" dist="38100" dir="2700000" algn="tl">
                    <a:srgbClr val="000000">
                      <a:alpha val="43137"/>
                    </a:srgbClr>
                  </a:outerShdw>
                </a:effectLst>
              </a:rPr>
              <a:t> in a Turkish bath?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#3</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a:t>
            </a:r>
          </a:p>
          <a:p>
            <a:pPr algn="ctr">
              <a:buNone/>
            </a:pPr>
            <a:r>
              <a:rPr lang="en-US" dirty="0" smtClean="0"/>
              <a:t>Think of someone famous and powerful. Use detail to create an unflattering but accurate description of the physical appearance of this famous person. Model your description on Miller’s description of J.P. </a:t>
            </a:r>
            <a:r>
              <a:rPr lang="en-US" smtClean="0"/>
              <a:t>Morgan.</a:t>
            </a: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263</TotalTime>
  <Words>134</Words>
  <Application>Microsoft Office PowerPoint</Application>
  <PresentationFormat>On-screen Show (4:3)</PresentationFormat>
  <Paragraphs>12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Apex</vt:lpstr>
      <vt:lpstr>Detail#3</vt:lpstr>
      <vt:lpstr>Detail #3</vt:lpstr>
    </vt:vector>
  </TitlesOfParts>
  <Company>USD 259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kfrederick</cp:lastModifiedBy>
  <cp:revision>33</cp:revision>
  <dcterms:created xsi:type="dcterms:W3CDTF">2008-08-19T21:40:58Z</dcterms:created>
  <dcterms:modified xsi:type="dcterms:W3CDTF">2011-08-29T14:03:13Z</dcterms:modified>
</cp:coreProperties>
</file>